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E86E6-F64A-47C7-8559-D9227413D1EF}" v="11" dt="2024-01-10T17:57:57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nicole.m.pingel@uscg.mi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nicole.m.pingel@uscg.mi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40F82-FAE8-4885-984C-5A96A87D3C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3D1CC7-73EA-4DD3-A2CB-5B59E318ED37}">
      <dgm:prSet/>
      <dgm:spPr/>
      <dgm:t>
        <a:bodyPr/>
        <a:lstStyle/>
        <a:p>
          <a:pPr algn="ctr"/>
          <a:r>
            <a:rPr lang="en-US"/>
            <a:t>SAPR/VA</a:t>
          </a:r>
        </a:p>
      </dgm:t>
    </dgm:pt>
    <dgm:pt modelId="{7DE89E68-5173-4EB9-89C4-938EDC06DFA6}" type="parTrans" cxnId="{7F41DAEA-F202-4253-B7F4-B6AA03ABEC20}">
      <dgm:prSet/>
      <dgm:spPr/>
      <dgm:t>
        <a:bodyPr/>
        <a:lstStyle/>
        <a:p>
          <a:pPr algn="ctr"/>
          <a:endParaRPr lang="en-US"/>
        </a:p>
      </dgm:t>
    </dgm:pt>
    <dgm:pt modelId="{4A780515-8269-40B7-875B-F8AEEF296B9F}" type="sibTrans" cxnId="{7F41DAEA-F202-4253-B7F4-B6AA03ABEC20}">
      <dgm:prSet/>
      <dgm:spPr/>
      <dgm:t>
        <a:bodyPr/>
        <a:lstStyle/>
        <a:p>
          <a:pPr algn="ctr"/>
          <a:endParaRPr lang="en-US"/>
        </a:p>
      </dgm:t>
    </dgm:pt>
    <dgm:pt modelId="{0ECD5193-295D-4154-960A-B461CFC83B71}">
      <dgm:prSet/>
      <dgm:spPr/>
      <dgm:t>
        <a:bodyPr/>
        <a:lstStyle/>
        <a:p>
          <a:pPr algn="ctr"/>
          <a:r>
            <a:rPr lang="en-US"/>
            <a:t>FAP</a:t>
          </a:r>
        </a:p>
      </dgm:t>
    </dgm:pt>
    <dgm:pt modelId="{BD608249-C65B-4BCA-9CA7-2CE980B9A8D5}" type="parTrans" cxnId="{DFBB39FA-A32C-46C6-AEC9-2DCB3B3BBD19}">
      <dgm:prSet/>
      <dgm:spPr/>
      <dgm:t>
        <a:bodyPr/>
        <a:lstStyle/>
        <a:p>
          <a:pPr algn="ctr"/>
          <a:endParaRPr lang="en-US"/>
        </a:p>
      </dgm:t>
    </dgm:pt>
    <dgm:pt modelId="{0DB7728D-F982-491B-8641-426825E0FA68}" type="sibTrans" cxnId="{DFBB39FA-A32C-46C6-AEC9-2DCB3B3BBD19}">
      <dgm:prSet/>
      <dgm:spPr/>
      <dgm:t>
        <a:bodyPr/>
        <a:lstStyle/>
        <a:p>
          <a:pPr algn="ctr"/>
          <a:endParaRPr lang="en-US"/>
        </a:p>
      </dgm:t>
    </dgm:pt>
    <dgm:pt modelId="{8534AE27-C7C4-4757-91BB-57BB9EBBC2E0}">
      <dgm:prSet/>
      <dgm:spPr/>
      <dgm:t>
        <a:bodyPr/>
        <a:lstStyle/>
        <a:p>
          <a:pPr algn="ctr"/>
          <a:r>
            <a:rPr lang="en-US"/>
            <a:t>CGSUPRT</a:t>
          </a:r>
        </a:p>
      </dgm:t>
    </dgm:pt>
    <dgm:pt modelId="{83D96AF5-1F53-4D10-98D4-618013DF5E1E}" type="parTrans" cxnId="{59B97342-6A03-4F5D-B95E-09C0C1062912}">
      <dgm:prSet/>
      <dgm:spPr/>
      <dgm:t>
        <a:bodyPr/>
        <a:lstStyle/>
        <a:p>
          <a:pPr algn="ctr"/>
          <a:endParaRPr lang="en-US"/>
        </a:p>
      </dgm:t>
    </dgm:pt>
    <dgm:pt modelId="{FA5E4342-D5A9-4339-B462-D3AE2823D09F}" type="sibTrans" cxnId="{59B97342-6A03-4F5D-B95E-09C0C1062912}">
      <dgm:prSet/>
      <dgm:spPr/>
      <dgm:t>
        <a:bodyPr/>
        <a:lstStyle/>
        <a:p>
          <a:pPr algn="ctr"/>
          <a:endParaRPr lang="en-US"/>
        </a:p>
      </dgm:t>
    </dgm:pt>
    <dgm:pt modelId="{2099F1D1-442C-44A8-9422-DC34118B925B}">
      <dgm:prSet/>
      <dgm:spPr/>
      <dgm:t>
        <a:bodyPr/>
        <a:lstStyle/>
        <a:p>
          <a:pPr algn="ctr"/>
          <a:r>
            <a:rPr lang="en-US"/>
            <a:t>Telemynd</a:t>
          </a:r>
        </a:p>
      </dgm:t>
    </dgm:pt>
    <dgm:pt modelId="{9426D6AA-7E86-4023-A1DC-6F4E651E21E0}" type="parTrans" cxnId="{DA735BAF-5F65-43C3-8542-2BFD28C827AE}">
      <dgm:prSet/>
      <dgm:spPr/>
      <dgm:t>
        <a:bodyPr/>
        <a:lstStyle/>
        <a:p>
          <a:pPr algn="ctr"/>
          <a:endParaRPr lang="en-US"/>
        </a:p>
      </dgm:t>
    </dgm:pt>
    <dgm:pt modelId="{176999CF-B88E-44F7-9F76-C45E33BD3DEE}" type="sibTrans" cxnId="{DA735BAF-5F65-43C3-8542-2BFD28C827AE}">
      <dgm:prSet/>
      <dgm:spPr/>
      <dgm:t>
        <a:bodyPr/>
        <a:lstStyle/>
        <a:p>
          <a:pPr algn="ctr"/>
          <a:endParaRPr lang="en-US"/>
        </a:p>
      </dgm:t>
    </dgm:pt>
    <dgm:pt modelId="{9DEC55E5-B391-4012-9433-14A4EB173EBB}" type="pres">
      <dgm:prSet presAssocID="{CE240F82-FAE8-4885-984C-5A96A87D3C31}" presName="linear" presStyleCnt="0">
        <dgm:presLayoutVars>
          <dgm:animLvl val="lvl"/>
          <dgm:resizeHandles val="exact"/>
        </dgm:presLayoutVars>
      </dgm:prSet>
      <dgm:spPr/>
    </dgm:pt>
    <dgm:pt modelId="{F30D1161-784C-4C5E-8F8A-AD328A990640}" type="pres">
      <dgm:prSet presAssocID="{E93D1CC7-73EA-4DD3-A2CB-5B59E318ED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228E1D-5086-4CED-A2DC-DEA1ECB05FF8}" type="pres">
      <dgm:prSet presAssocID="{4A780515-8269-40B7-875B-F8AEEF296B9F}" presName="spacer" presStyleCnt="0"/>
      <dgm:spPr/>
    </dgm:pt>
    <dgm:pt modelId="{93899656-2453-4E07-B843-7A75AB0EE377}" type="pres">
      <dgm:prSet presAssocID="{0ECD5193-295D-4154-960A-B461CFC83B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C8DFDC9-566E-4D37-861A-E80E45768A1E}" type="pres">
      <dgm:prSet presAssocID="{0DB7728D-F982-491B-8641-426825E0FA68}" presName="spacer" presStyleCnt="0"/>
      <dgm:spPr/>
    </dgm:pt>
    <dgm:pt modelId="{C41348B1-A1CE-4011-B4A9-13DDF3E8CC55}" type="pres">
      <dgm:prSet presAssocID="{8534AE27-C7C4-4757-91BB-57BB9EBBC2E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D8EE06-2B97-486F-81F6-68EF2CA7B9F7}" type="pres">
      <dgm:prSet presAssocID="{FA5E4342-D5A9-4339-B462-D3AE2823D09F}" presName="spacer" presStyleCnt="0"/>
      <dgm:spPr/>
    </dgm:pt>
    <dgm:pt modelId="{50F41332-A44D-4B9F-8D7C-9A5ED27C964F}" type="pres">
      <dgm:prSet presAssocID="{2099F1D1-442C-44A8-9422-DC34118B925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527A5B-A13B-43B9-8716-C4DAF8C1CE18}" type="presOf" srcId="{2099F1D1-442C-44A8-9422-DC34118B925B}" destId="{50F41332-A44D-4B9F-8D7C-9A5ED27C964F}" srcOrd="0" destOrd="0" presId="urn:microsoft.com/office/officeart/2005/8/layout/vList2"/>
    <dgm:cxn modelId="{59B97342-6A03-4F5D-B95E-09C0C1062912}" srcId="{CE240F82-FAE8-4885-984C-5A96A87D3C31}" destId="{8534AE27-C7C4-4757-91BB-57BB9EBBC2E0}" srcOrd="2" destOrd="0" parTransId="{83D96AF5-1F53-4D10-98D4-618013DF5E1E}" sibTransId="{FA5E4342-D5A9-4339-B462-D3AE2823D09F}"/>
    <dgm:cxn modelId="{EE418E93-DC07-44BB-9451-CEDBE76D110E}" type="presOf" srcId="{CE240F82-FAE8-4885-984C-5A96A87D3C31}" destId="{9DEC55E5-B391-4012-9433-14A4EB173EBB}" srcOrd="0" destOrd="0" presId="urn:microsoft.com/office/officeart/2005/8/layout/vList2"/>
    <dgm:cxn modelId="{18E0E7A5-6DC8-4220-A201-6A9BE114B20F}" type="presOf" srcId="{E93D1CC7-73EA-4DD3-A2CB-5B59E318ED37}" destId="{F30D1161-784C-4C5E-8F8A-AD328A990640}" srcOrd="0" destOrd="0" presId="urn:microsoft.com/office/officeart/2005/8/layout/vList2"/>
    <dgm:cxn modelId="{DA735BAF-5F65-43C3-8542-2BFD28C827AE}" srcId="{CE240F82-FAE8-4885-984C-5A96A87D3C31}" destId="{2099F1D1-442C-44A8-9422-DC34118B925B}" srcOrd="3" destOrd="0" parTransId="{9426D6AA-7E86-4023-A1DC-6F4E651E21E0}" sibTransId="{176999CF-B88E-44F7-9F76-C45E33BD3DEE}"/>
    <dgm:cxn modelId="{7D90D0B5-BE51-4955-923C-3EFAA859D0EA}" type="presOf" srcId="{8534AE27-C7C4-4757-91BB-57BB9EBBC2E0}" destId="{C41348B1-A1CE-4011-B4A9-13DDF3E8CC55}" srcOrd="0" destOrd="0" presId="urn:microsoft.com/office/officeart/2005/8/layout/vList2"/>
    <dgm:cxn modelId="{72DDD3DD-0E88-4D01-8149-13C840080F7B}" type="presOf" srcId="{0ECD5193-295D-4154-960A-B461CFC83B71}" destId="{93899656-2453-4E07-B843-7A75AB0EE377}" srcOrd="0" destOrd="0" presId="urn:microsoft.com/office/officeart/2005/8/layout/vList2"/>
    <dgm:cxn modelId="{7F41DAEA-F202-4253-B7F4-B6AA03ABEC20}" srcId="{CE240F82-FAE8-4885-984C-5A96A87D3C31}" destId="{E93D1CC7-73EA-4DD3-A2CB-5B59E318ED37}" srcOrd="0" destOrd="0" parTransId="{7DE89E68-5173-4EB9-89C4-938EDC06DFA6}" sibTransId="{4A780515-8269-40B7-875B-F8AEEF296B9F}"/>
    <dgm:cxn modelId="{DFBB39FA-A32C-46C6-AEC9-2DCB3B3BBD19}" srcId="{CE240F82-FAE8-4885-984C-5A96A87D3C31}" destId="{0ECD5193-295D-4154-960A-B461CFC83B71}" srcOrd="1" destOrd="0" parTransId="{BD608249-C65B-4BCA-9CA7-2CE980B9A8D5}" sibTransId="{0DB7728D-F982-491B-8641-426825E0FA68}"/>
    <dgm:cxn modelId="{B7384473-D590-4A40-B168-9BF4ACA1565B}" type="presParOf" srcId="{9DEC55E5-B391-4012-9433-14A4EB173EBB}" destId="{F30D1161-784C-4C5E-8F8A-AD328A990640}" srcOrd="0" destOrd="0" presId="urn:microsoft.com/office/officeart/2005/8/layout/vList2"/>
    <dgm:cxn modelId="{6B99C08C-1692-4E7E-963E-232AE76CF34F}" type="presParOf" srcId="{9DEC55E5-B391-4012-9433-14A4EB173EBB}" destId="{2D228E1D-5086-4CED-A2DC-DEA1ECB05FF8}" srcOrd="1" destOrd="0" presId="urn:microsoft.com/office/officeart/2005/8/layout/vList2"/>
    <dgm:cxn modelId="{69F9E15B-FDDA-44FC-855D-1A17A38D273C}" type="presParOf" srcId="{9DEC55E5-B391-4012-9433-14A4EB173EBB}" destId="{93899656-2453-4E07-B843-7A75AB0EE377}" srcOrd="2" destOrd="0" presId="urn:microsoft.com/office/officeart/2005/8/layout/vList2"/>
    <dgm:cxn modelId="{4C93A2F3-E6D3-4D49-88D3-6CDD923DD3FF}" type="presParOf" srcId="{9DEC55E5-B391-4012-9433-14A4EB173EBB}" destId="{EC8DFDC9-566E-4D37-861A-E80E45768A1E}" srcOrd="3" destOrd="0" presId="urn:microsoft.com/office/officeart/2005/8/layout/vList2"/>
    <dgm:cxn modelId="{896DE1D1-C669-4A55-8FBD-E17BC85938B9}" type="presParOf" srcId="{9DEC55E5-B391-4012-9433-14A4EB173EBB}" destId="{C41348B1-A1CE-4011-B4A9-13DDF3E8CC55}" srcOrd="4" destOrd="0" presId="urn:microsoft.com/office/officeart/2005/8/layout/vList2"/>
    <dgm:cxn modelId="{C02B5B4C-BB4F-4A94-B7BC-D60EE67B039E}" type="presParOf" srcId="{9DEC55E5-B391-4012-9433-14A4EB173EBB}" destId="{A3D8EE06-2B97-486F-81F6-68EF2CA7B9F7}" srcOrd="5" destOrd="0" presId="urn:microsoft.com/office/officeart/2005/8/layout/vList2"/>
    <dgm:cxn modelId="{49150D52-9126-4483-AD35-190DD0B5B397}" type="presParOf" srcId="{9DEC55E5-B391-4012-9433-14A4EB173EBB}" destId="{50F41332-A44D-4B9F-8D7C-9A5ED27C96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2D14C-1D85-407F-8014-58362D31C98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49BCA0-0846-4989-A4C4-F03396A98D24}">
      <dgm:prSet/>
      <dgm:spPr/>
      <dgm:t>
        <a:bodyPr/>
        <a:lstStyle/>
        <a:p>
          <a:r>
            <a:rPr lang="en-US"/>
            <a:t>Nicole Pingel</a:t>
          </a:r>
        </a:p>
      </dgm:t>
    </dgm:pt>
    <dgm:pt modelId="{E2038846-62DF-4B71-8CC2-8212C8574C0D}" type="parTrans" cxnId="{F0C53DBB-E330-429A-989C-1F49142F84C1}">
      <dgm:prSet/>
      <dgm:spPr/>
      <dgm:t>
        <a:bodyPr/>
        <a:lstStyle/>
        <a:p>
          <a:endParaRPr lang="en-US"/>
        </a:p>
      </dgm:t>
    </dgm:pt>
    <dgm:pt modelId="{5B5415B2-83D6-44A3-A073-1DCBD6204EC3}" type="sibTrans" cxnId="{F0C53DBB-E330-429A-989C-1F49142F84C1}">
      <dgm:prSet/>
      <dgm:spPr/>
      <dgm:t>
        <a:bodyPr/>
        <a:lstStyle/>
        <a:p>
          <a:endParaRPr lang="en-US"/>
        </a:p>
      </dgm:t>
    </dgm:pt>
    <dgm:pt modelId="{820BD371-3C22-4D10-B1ED-16036C9E2703}">
      <dgm:prSet/>
      <dgm:spPr/>
      <dgm:t>
        <a:bodyPr/>
        <a:lstStyle/>
        <a:p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nicole.m.pingel@uscg.mil</a:t>
          </a:r>
          <a:endParaRPr lang="en-US"/>
        </a:p>
      </dgm:t>
    </dgm:pt>
    <dgm:pt modelId="{7C840A48-D394-4479-814D-65C19B938B23}" type="parTrans" cxnId="{C3A26F43-D287-4838-9BDA-CF3FB07BEBB4}">
      <dgm:prSet/>
      <dgm:spPr/>
      <dgm:t>
        <a:bodyPr/>
        <a:lstStyle/>
        <a:p>
          <a:endParaRPr lang="en-US"/>
        </a:p>
      </dgm:t>
    </dgm:pt>
    <dgm:pt modelId="{B4F7F325-671E-4376-A464-02B8C4B2F9C2}" type="sibTrans" cxnId="{C3A26F43-D287-4838-9BDA-CF3FB07BEBB4}">
      <dgm:prSet/>
      <dgm:spPr/>
      <dgm:t>
        <a:bodyPr/>
        <a:lstStyle/>
        <a:p>
          <a:endParaRPr lang="en-US"/>
        </a:p>
      </dgm:t>
    </dgm:pt>
    <dgm:pt modelId="{3F81A590-FCE5-4D02-A2BE-50DFAB102ECC}">
      <dgm:prSet/>
      <dgm:spPr/>
      <dgm:t>
        <a:bodyPr/>
        <a:lstStyle/>
        <a:p>
          <a:r>
            <a:rPr lang="en-US"/>
            <a:t>Phone: 617-850-2704</a:t>
          </a:r>
        </a:p>
      </dgm:t>
    </dgm:pt>
    <dgm:pt modelId="{A7C3D7B0-F914-472D-9C5A-E50080A10104}" type="parTrans" cxnId="{2B1ACA4F-C798-440F-820C-DFA1F8273790}">
      <dgm:prSet/>
      <dgm:spPr/>
      <dgm:t>
        <a:bodyPr/>
        <a:lstStyle/>
        <a:p>
          <a:endParaRPr lang="en-US"/>
        </a:p>
      </dgm:t>
    </dgm:pt>
    <dgm:pt modelId="{0E2DAC52-76CF-486E-8984-5F4AB05FD235}" type="sibTrans" cxnId="{2B1ACA4F-C798-440F-820C-DFA1F8273790}">
      <dgm:prSet/>
      <dgm:spPr/>
      <dgm:t>
        <a:bodyPr/>
        <a:lstStyle/>
        <a:p>
          <a:endParaRPr lang="en-US"/>
        </a:p>
      </dgm:t>
    </dgm:pt>
    <dgm:pt modelId="{AAE135F1-3F30-4017-942D-D8BC80335203}" type="pres">
      <dgm:prSet presAssocID="{D0B2D14C-1D85-407F-8014-58362D31C98A}" presName="vert0" presStyleCnt="0">
        <dgm:presLayoutVars>
          <dgm:dir/>
          <dgm:animOne val="branch"/>
          <dgm:animLvl val="lvl"/>
        </dgm:presLayoutVars>
      </dgm:prSet>
      <dgm:spPr/>
    </dgm:pt>
    <dgm:pt modelId="{9AC98B80-25AA-415A-A2BA-D06F3E423626}" type="pres">
      <dgm:prSet presAssocID="{4349BCA0-0846-4989-A4C4-F03396A98D24}" presName="thickLine" presStyleLbl="alignNode1" presStyleIdx="0" presStyleCnt="3"/>
      <dgm:spPr/>
    </dgm:pt>
    <dgm:pt modelId="{2FD6C5EB-3FFB-44FB-B56E-0F4C1463380D}" type="pres">
      <dgm:prSet presAssocID="{4349BCA0-0846-4989-A4C4-F03396A98D24}" presName="horz1" presStyleCnt="0"/>
      <dgm:spPr/>
    </dgm:pt>
    <dgm:pt modelId="{4D1DCB90-F920-446E-AC4A-315F7F963889}" type="pres">
      <dgm:prSet presAssocID="{4349BCA0-0846-4989-A4C4-F03396A98D24}" presName="tx1" presStyleLbl="revTx" presStyleIdx="0" presStyleCnt="3"/>
      <dgm:spPr/>
    </dgm:pt>
    <dgm:pt modelId="{A3099CE7-1BC6-4D1A-8FC6-50D77EE7C5CF}" type="pres">
      <dgm:prSet presAssocID="{4349BCA0-0846-4989-A4C4-F03396A98D24}" presName="vert1" presStyleCnt="0"/>
      <dgm:spPr/>
    </dgm:pt>
    <dgm:pt modelId="{E6F2E3D6-054D-441E-B433-2E2DE15DEF91}" type="pres">
      <dgm:prSet presAssocID="{820BD371-3C22-4D10-B1ED-16036C9E2703}" presName="thickLine" presStyleLbl="alignNode1" presStyleIdx="1" presStyleCnt="3"/>
      <dgm:spPr/>
    </dgm:pt>
    <dgm:pt modelId="{21FEB5C9-D430-42F7-82EA-BEC320130FF3}" type="pres">
      <dgm:prSet presAssocID="{820BD371-3C22-4D10-B1ED-16036C9E2703}" presName="horz1" presStyleCnt="0"/>
      <dgm:spPr/>
    </dgm:pt>
    <dgm:pt modelId="{99B437C9-4E92-4AC6-9556-9239B1FA8579}" type="pres">
      <dgm:prSet presAssocID="{820BD371-3C22-4D10-B1ED-16036C9E2703}" presName="tx1" presStyleLbl="revTx" presStyleIdx="1" presStyleCnt="3"/>
      <dgm:spPr/>
    </dgm:pt>
    <dgm:pt modelId="{A2B0B514-5FA3-4B53-96CA-99FFB454AA09}" type="pres">
      <dgm:prSet presAssocID="{820BD371-3C22-4D10-B1ED-16036C9E2703}" presName="vert1" presStyleCnt="0"/>
      <dgm:spPr/>
    </dgm:pt>
    <dgm:pt modelId="{82580369-A02F-408E-99B1-C28EC50E3B99}" type="pres">
      <dgm:prSet presAssocID="{3F81A590-FCE5-4D02-A2BE-50DFAB102ECC}" presName="thickLine" presStyleLbl="alignNode1" presStyleIdx="2" presStyleCnt="3"/>
      <dgm:spPr/>
    </dgm:pt>
    <dgm:pt modelId="{DDC9A422-A0EE-443F-84F6-96D19346C44C}" type="pres">
      <dgm:prSet presAssocID="{3F81A590-FCE5-4D02-A2BE-50DFAB102ECC}" presName="horz1" presStyleCnt="0"/>
      <dgm:spPr/>
    </dgm:pt>
    <dgm:pt modelId="{C7DDE4C2-9F4E-4C83-B44D-5F4230A01543}" type="pres">
      <dgm:prSet presAssocID="{3F81A590-FCE5-4D02-A2BE-50DFAB102ECC}" presName="tx1" presStyleLbl="revTx" presStyleIdx="2" presStyleCnt="3"/>
      <dgm:spPr/>
    </dgm:pt>
    <dgm:pt modelId="{8A27EE4C-A412-4A25-94D1-55C573E58B5A}" type="pres">
      <dgm:prSet presAssocID="{3F81A590-FCE5-4D02-A2BE-50DFAB102ECC}" presName="vert1" presStyleCnt="0"/>
      <dgm:spPr/>
    </dgm:pt>
  </dgm:ptLst>
  <dgm:cxnLst>
    <dgm:cxn modelId="{C3A26F43-D287-4838-9BDA-CF3FB07BEBB4}" srcId="{D0B2D14C-1D85-407F-8014-58362D31C98A}" destId="{820BD371-3C22-4D10-B1ED-16036C9E2703}" srcOrd="1" destOrd="0" parTransId="{7C840A48-D394-4479-814D-65C19B938B23}" sibTransId="{B4F7F325-671E-4376-A464-02B8C4B2F9C2}"/>
    <dgm:cxn modelId="{2B1ACA4F-C798-440F-820C-DFA1F8273790}" srcId="{D0B2D14C-1D85-407F-8014-58362D31C98A}" destId="{3F81A590-FCE5-4D02-A2BE-50DFAB102ECC}" srcOrd="2" destOrd="0" parTransId="{A7C3D7B0-F914-472D-9C5A-E50080A10104}" sibTransId="{0E2DAC52-76CF-486E-8984-5F4AB05FD235}"/>
    <dgm:cxn modelId="{F8F800AB-EAF6-4D50-92D1-C1D48A1C5467}" type="presOf" srcId="{4349BCA0-0846-4989-A4C4-F03396A98D24}" destId="{4D1DCB90-F920-446E-AC4A-315F7F963889}" srcOrd="0" destOrd="0" presId="urn:microsoft.com/office/officeart/2008/layout/LinedList"/>
    <dgm:cxn modelId="{77FCF8AE-D0FC-4552-AE7F-EF450D595452}" type="presOf" srcId="{820BD371-3C22-4D10-B1ED-16036C9E2703}" destId="{99B437C9-4E92-4AC6-9556-9239B1FA8579}" srcOrd="0" destOrd="0" presId="urn:microsoft.com/office/officeart/2008/layout/LinedList"/>
    <dgm:cxn modelId="{888F1CB1-B6D4-44E2-B60F-D5C6A6B80D28}" type="presOf" srcId="{D0B2D14C-1D85-407F-8014-58362D31C98A}" destId="{AAE135F1-3F30-4017-942D-D8BC80335203}" srcOrd="0" destOrd="0" presId="urn:microsoft.com/office/officeart/2008/layout/LinedList"/>
    <dgm:cxn modelId="{F0C53DBB-E330-429A-989C-1F49142F84C1}" srcId="{D0B2D14C-1D85-407F-8014-58362D31C98A}" destId="{4349BCA0-0846-4989-A4C4-F03396A98D24}" srcOrd="0" destOrd="0" parTransId="{E2038846-62DF-4B71-8CC2-8212C8574C0D}" sibTransId="{5B5415B2-83D6-44A3-A073-1DCBD6204EC3}"/>
    <dgm:cxn modelId="{F6079BDD-4F5A-4992-A484-FDB5C662132E}" type="presOf" srcId="{3F81A590-FCE5-4D02-A2BE-50DFAB102ECC}" destId="{C7DDE4C2-9F4E-4C83-B44D-5F4230A01543}" srcOrd="0" destOrd="0" presId="urn:microsoft.com/office/officeart/2008/layout/LinedList"/>
    <dgm:cxn modelId="{31419DE9-C53A-4D97-AC06-DEC55C8ADB43}" type="presParOf" srcId="{AAE135F1-3F30-4017-942D-D8BC80335203}" destId="{9AC98B80-25AA-415A-A2BA-D06F3E423626}" srcOrd="0" destOrd="0" presId="urn:microsoft.com/office/officeart/2008/layout/LinedList"/>
    <dgm:cxn modelId="{317A4D0A-424E-4E0F-B5C2-48C535E166ED}" type="presParOf" srcId="{AAE135F1-3F30-4017-942D-D8BC80335203}" destId="{2FD6C5EB-3FFB-44FB-B56E-0F4C1463380D}" srcOrd="1" destOrd="0" presId="urn:microsoft.com/office/officeart/2008/layout/LinedList"/>
    <dgm:cxn modelId="{23982A68-12C7-4A57-A291-B69DC4CBE658}" type="presParOf" srcId="{2FD6C5EB-3FFB-44FB-B56E-0F4C1463380D}" destId="{4D1DCB90-F920-446E-AC4A-315F7F963889}" srcOrd="0" destOrd="0" presId="urn:microsoft.com/office/officeart/2008/layout/LinedList"/>
    <dgm:cxn modelId="{95AF21E5-0D13-4E33-A346-B8128075ECDD}" type="presParOf" srcId="{2FD6C5EB-3FFB-44FB-B56E-0F4C1463380D}" destId="{A3099CE7-1BC6-4D1A-8FC6-50D77EE7C5CF}" srcOrd="1" destOrd="0" presId="urn:microsoft.com/office/officeart/2008/layout/LinedList"/>
    <dgm:cxn modelId="{20E93971-F0E1-45F8-BA62-318D97F816D0}" type="presParOf" srcId="{AAE135F1-3F30-4017-942D-D8BC80335203}" destId="{E6F2E3D6-054D-441E-B433-2E2DE15DEF91}" srcOrd="2" destOrd="0" presId="urn:microsoft.com/office/officeart/2008/layout/LinedList"/>
    <dgm:cxn modelId="{88198BC4-6A19-4138-815D-D14B7A5512FE}" type="presParOf" srcId="{AAE135F1-3F30-4017-942D-D8BC80335203}" destId="{21FEB5C9-D430-42F7-82EA-BEC320130FF3}" srcOrd="3" destOrd="0" presId="urn:microsoft.com/office/officeart/2008/layout/LinedList"/>
    <dgm:cxn modelId="{F29C7F69-E1AC-460B-916B-1BAF8489086F}" type="presParOf" srcId="{21FEB5C9-D430-42F7-82EA-BEC320130FF3}" destId="{99B437C9-4E92-4AC6-9556-9239B1FA8579}" srcOrd="0" destOrd="0" presId="urn:microsoft.com/office/officeart/2008/layout/LinedList"/>
    <dgm:cxn modelId="{653BE711-1C4E-476D-89C1-3829243763FC}" type="presParOf" srcId="{21FEB5C9-D430-42F7-82EA-BEC320130FF3}" destId="{A2B0B514-5FA3-4B53-96CA-99FFB454AA09}" srcOrd="1" destOrd="0" presId="urn:microsoft.com/office/officeart/2008/layout/LinedList"/>
    <dgm:cxn modelId="{E309F011-02FE-4AD6-9302-3FC3C35E79A8}" type="presParOf" srcId="{AAE135F1-3F30-4017-942D-D8BC80335203}" destId="{82580369-A02F-408E-99B1-C28EC50E3B99}" srcOrd="4" destOrd="0" presId="urn:microsoft.com/office/officeart/2008/layout/LinedList"/>
    <dgm:cxn modelId="{C7FFC228-F95A-49D7-8838-47ECB8F63DD4}" type="presParOf" srcId="{AAE135F1-3F30-4017-942D-D8BC80335203}" destId="{DDC9A422-A0EE-443F-84F6-96D19346C44C}" srcOrd="5" destOrd="0" presId="urn:microsoft.com/office/officeart/2008/layout/LinedList"/>
    <dgm:cxn modelId="{AA1ACA1C-2B81-4EBC-9656-A1A7BA999B05}" type="presParOf" srcId="{DDC9A422-A0EE-443F-84F6-96D19346C44C}" destId="{C7DDE4C2-9F4E-4C83-B44D-5F4230A01543}" srcOrd="0" destOrd="0" presId="urn:microsoft.com/office/officeart/2008/layout/LinedList"/>
    <dgm:cxn modelId="{6DE79674-D811-4396-89D9-80C7A342B6FB}" type="presParOf" srcId="{DDC9A422-A0EE-443F-84F6-96D19346C44C}" destId="{8A27EE4C-A412-4A25-94D1-55C573E58B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D1161-784C-4C5E-8F8A-AD328A990640}">
      <dsp:nvSpPr>
        <dsp:cNvPr id="0" name=""/>
        <dsp:cNvSpPr/>
      </dsp:nvSpPr>
      <dsp:spPr>
        <a:xfrm>
          <a:off x="0" y="20276"/>
          <a:ext cx="6713552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SAPR/VA</a:t>
          </a:r>
        </a:p>
      </dsp:txBody>
      <dsp:txXfrm>
        <a:off x="45663" y="65939"/>
        <a:ext cx="6622226" cy="844089"/>
      </dsp:txXfrm>
    </dsp:sp>
    <dsp:sp modelId="{93899656-2453-4E07-B843-7A75AB0EE377}">
      <dsp:nvSpPr>
        <dsp:cNvPr id="0" name=""/>
        <dsp:cNvSpPr/>
      </dsp:nvSpPr>
      <dsp:spPr>
        <a:xfrm>
          <a:off x="0" y="1068011"/>
          <a:ext cx="6713552" cy="93541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FAP</a:t>
          </a:r>
        </a:p>
      </dsp:txBody>
      <dsp:txXfrm>
        <a:off x="45663" y="1113674"/>
        <a:ext cx="6622226" cy="844089"/>
      </dsp:txXfrm>
    </dsp:sp>
    <dsp:sp modelId="{C41348B1-A1CE-4011-B4A9-13DDF3E8CC55}">
      <dsp:nvSpPr>
        <dsp:cNvPr id="0" name=""/>
        <dsp:cNvSpPr/>
      </dsp:nvSpPr>
      <dsp:spPr>
        <a:xfrm>
          <a:off x="0" y="2115746"/>
          <a:ext cx="6713552" cy="93541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CGSUPRT</a:t>
          </a:r>
        </a:p>
      </dsp:txBody>
      <dsp:txXfrm>
        <a:off x="45663" y="2161409"/>
        <a:ext cx="6622226" cy="844089"/>
      </dsp:txXfrm>
    </dsp:sp>
    <dsp:sp modelId="{50F41332-A44D-4B9F-8D7C-9A5ED27C964F}">
      <dsp:nvSpPr>
        <dsp:cNvPr id="0" name=""/>
        <dsp:cNvSpPr/>
      </dsp:nvSpPr>
      <dsp:spPr>
        <a:xfrm>
          <a:off x="0" y="3163481"/>
          <a:ext cx="6713552" cy="9354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Telemynd</a:t>
          </a:r>
        </a:p>
      </dsp:txBody>
      <dsp:txXfrm>
        <a:off x="45663" y="3209144"/>
        <a:ext cx="6622226" cy="84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98B80-25AA-415A-A2BA-D06F3E42362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CB90-F920-446E-AC4A-315F7F963889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Nicole Pingel</a:t>
          </a:r>
        </a:p>
      </dsp:txBody>
      <dsp:txXfrm>
        <a:off x="0" y="2703"/>
        <a:ext cx="6900512" cy="1843578"/>
      </dsp:txXfrm>
    </dsp:sp>
    <dsp:sp modelId="{E6F2E3D6-054D-441E-B433-2E2DE15DEF9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437C9-4E92-4AC6-9556-9239B1FA857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Email: </a:t>
          </a:r>
          <a:r>
            <a:rPr lang="en-US" sz="4900" kern="1200">
              <a:hlinkClick xmlns:r="http://schemas.openxmlformats.org/officeDocument/2006/relationships" r:id="rId1"/>
            </a:rPr>
            <a:t>nicole.m.pingel@uscg.mil</a:t>
          </a:r>
          <a:endParaRPr lang="en-US" sz="4900" kern="1200"/>
        </a:p>
      </dsp:txBody>
      <dsp:txXfrm>
        <a:off x="0" y="1846281"/>
        <a:ext cx="6900512" cy="1843578"/>
      </dsp:txXfrm>
    </dsp:sp>
    <dsp:sp modelId="{82580369-A02F-408E-99B1-C28EC50E3B9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E4C2-9F4E-4C83-B44D-5F4230A0154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Phone: 617-850-2704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A085-85A5-454F-AE89-52855D3B17B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D253D-0180-457F-8CBB-90FAEB016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6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ACDA-AC87-4BDA-B013-5ACC94F23D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trauma/life experiences, relate to that grey unhealthy area.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D253D-0180-457F-8CBB-90FAEB016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C9BF-A469-5940-8823-F865D480F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2B8E1-A719-2CD7-3476-F37780D5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2E2F-B85E-5D78-DDB7-0FAAB166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89577-5F00-744F-BA75-DBE9E72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80ED0-F1C9-D77B-2FA7-DE6D70DF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E091-7DA5-45E4-36A3-9565D5FA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04A6B-CDD7-96F2-8AB0-D7BC12BED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46D5-FE41-91B3-0C21-A4A859A8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10605-90F9-1281-E539-96FB1CCAF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96B99-7315-7A61-8504-A01C3675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BB21D-8208-4876-196A-1C451EFE4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0B3FA-3A18-C2A4-2AC6-24A67F334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C1F2-80D6-ACA7-6527-AF8CD834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FEC2-094A-2C3C-2D09-49E30E44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2AEA-149A-4C5E-70C6-1131885D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2DD8-AAF9-BAB0-85DD-B5B77277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9C9C7-B82F-B44D-EDFF-E77546F0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84EB1-6329-D743-93A2-B71985A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6769-54A1-B7CB-DB51-094C3A07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B1B2-B315-4AE5-E3AF-05C35A44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629F-303A-831F-C7A1-37DC7527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1D0B8-8058-A510-2205-8789A225D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BE7A-8DF1-D1DE-CF92-86897B89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EEDB-A8B4-BF2A-E21E-896BD8DF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2767-0698-F3FC-A5E4-1476F99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CC94-0DF0-F753-D5A7-54400DF3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6EC4-C8DD-31DC-1C84-9623E39A5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958D7-9E3D-D321-0C9E-7B1838091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A56E0-848E-80E2-B2AD-840B13E7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0ABD-4B78-FDC7-18D4-21C5712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86637-FBBD-49EB-8CCD-9DE14248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9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5CEA-46E5-0E46-CCE9-3A60C1E5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FFFBC-7211-81AB-984E-575547EA1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ABB3B-AEBB-536D-8A10-4D8B5F93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A682B-0A57-36E2-96AC-311476FA3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95247-678A-1143-FCBB-549DFE9AA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3EC83-90F5-B0ED-CBE4-85E1AD6D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F1DCF-5FAF-B43E-231D-8EB2BE1D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A560B-D332-A519-49A0-5430230F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B3FE-0260-BF82-E28F-DD527EF2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57A9B-3139-1F02-3EC8-6351DAAB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1A6F0-8761-14D0-B749-2F8BB635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CC102-FA3B-71C9-3FCC-7634EE8C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F924B-96E6-A65E-8FEB-F9BC9573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721D8-9B92-E077-0623-B8C0692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27895-AF9A-3B24-374C-D3EC0E26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0261-7312-DC5B-FE40-5D31EF86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77AF9-B9F5-FF01-05A4-A516E9606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6E6A8-622D-4040-8BC0-D20667938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8096B-64E2-2F51-2080-B96480EE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3474A-0E7B-8133-2F8A-47E5689D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45BD2-3492-8895-574A-D4F1DCB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B61B-EA78-F67A-0622-0238FC1E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38789-D6CD-F79B-0AA2-490D6C843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CF43F-D913-B7C9-07D6-7EB17ACFD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43F01-00EF-1AA2-79D5-29DD9CE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622D3-7C12-A8F9-35BD-07841AB7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77965-A0DA-A98C-F1C8-25A987EB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CB4D2-9E94-6C7A-8368-6FC2D68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36404-1C68-F7FD-C66C-F2F59343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C7D6-EA31-837B-5F0E-D22EAC2CB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BA47-B539-4ABC-A7CE-C59F0E52C9D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F9858-8FF6-BC57-09B3-578EE9064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C7DF-2C15-9F7D-853E-53890F257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22B8-14D8-494B-8EBD-47C91B8A9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89D67-DEBD-835A-09C6-F6442673D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US" sz="7200" dirty="0"/>
              <a:t>Healthy Relationships, Happy Connections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74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39E-736F-44C3-9162-CD7C3DA6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When the Unhealthy Behavior Doesn’t Change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649221F9-6ABB-61E5-6C69-A1D050D2C5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052475"/>
              </p:ext>
            </p:extLst>
          </p:nvPr>
        </p:nvGraphicFramePr>
        <p:xfrm>
          <a:off x="2702117" y="202878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9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4E7EA-6E77-AC34-BBD9-8473A85E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Contact Information	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52A26-36C6-53DF-9929-413AFB7C3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0739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46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E68F56-86A3-D13F-0F09-20EEEA0CD995}"/>
              </a:ext>
            </a:extLst>
          </p:cNvPr>
          <p:cNvSpPr txBox="1"/>
          <p:nvPr/>
        </p:nvSpPr>
        <p:spPr>
          <a:xfrm>
            <a:off x="1616764" y="437144"/>
            <a:ext cx="980661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45720" rIns="91440" bIns="45720" rtlCol="0" anchor="t">
            <a:spAutoFit/>
          </a:bodyPr>
          <a:lstStyle/>
          <a:p>
            <a:pPr marL="226695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Total Force Wellness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AE2291-3261-B8E0-2920-0F1539430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83945"/>
            <a:ext cx="1055056" cy="1450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9A606-56AF-AD38-71E6-9801F8AB5511}"/>
              </a:ext>
            </a:extLst>
          </p:cNvPr>
          <p:cNvSpPr txBox="1"/>
          <p:nvPr/>
        </p:nvSpPr>
        <p:spPr>
          <a:xfrm>
            <a:off x="1090595" y="1305341"/>
            <a:ext cx="5861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Wheel + the 10 Different Facets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&amp; Dental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Nutritional </a:t>
            </a:r>
          </a:p>
          <a:p>
            <a:pPr marL="55563" lvl="1" algn="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78CA0-D789-314C-678D-35D6D7FEC4FC}"/>
              </a:ext>
            </a:extLst>
          </p:cNvPr>
          <p:cNvSpPr txBox="1"/>
          <p:nvPr/>
        </p:nvSpPr>
        <p:spPr>
          <a:xfrm>
            <a:off x="1993454" y="1942927"/>
            <a:ext cx="2720987" cy="30746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lvl="1" algn="ctr">
              <a:lnSpc>
                <a:spcPct val="20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&amp; Sleep</a:t>
            </a:r>
          </a:p>
          <a:p>
            <a:pPr marL="0" lvl="1" algn="ctr">
              <a:lnSpc>
                <a:spcPct val="20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&amp; Emotional</a:t>
            </a:r>
          </a:p>
          <a:p>
            <a:pPr marL="0" lvl="1" algn="ctr">
              <a:lnSpc>
                <a:spcPct val="20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Relational &amp; Social</a:t>
            </a:r>
          </a:p>
          <a:p>
            <a:pPr marL="0" lvl="1" algn="ctr">
              <a:lnSpc>
                <a:spcPct val="20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&amp; Religious</a:t>
            </a:r>
          </a:p>
          <a:p>
            <a:pPr marL="0" lvl="1" algn="ctr">
              <a:lnSpc>
                <a:spcPct val="20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26826-F1ED-02AA-D01C-48759AAC4590}"/>
              </a:ext>
            </a:extLst>
          </p:cNvPr>
          <p:cNvGrpSpPr/>
          <p:nvPr/>
        </p:nvGrpSpPr>
        <p:grpSpPr>
          <a:xfrm>
            <a:off x="7047590" y="821864"/>
            <a:ext cx="5076790" cy="4793576"/>
            <a:chOff x="7047590" y="821864"/>
            <a:chExt cx="5076790" cy="47935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C3125E-9889-19E8-7ED7-85210AB25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590" y="821864"/>
              <a:ext cx="5076790" cy="47935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ED5D9E-82B4-A518-9387-8513FE74A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2426" y="1380306"/>
              <a:ext cx="3515044" cy="3470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51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4"/>
      <p:bldP spid="4" grpId="0" build="p" bldLvl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AF752-FB66-7CC1-E273-5ED2A144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Agenda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697A9-8298-06DD-75EA-61CD9057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Discussion: What is a healthy relationship? </a:t>
            </a:r>
          </a:p>
          <a:p>
            <a:r>
              <a:rPr lang="en-US" sz="2000" dirty="0"/>
              <a:t>Relationship continuum</a:t>
            </a:r>
          </a:p>
          <a:p>
            <a:r>
              <a:rPr lang="en-US" sz="2000" dirty="0"/>
              <a:t>Barriers</a:t>
            </a:r>
          </a:p>
          <a:p>
            <a:r>
              <a:rPr lang="en-US" sz="2000" dirty="0"/>
              <a:t>Resources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7256F-FACA-7AFC-F333-BD1CDF6D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8" r="2288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ouple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BC5F8999-348B-D62C-BA05-976E3AAAC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18" t="1286" b="7805"/>
          <a:stretch/>
        </p:blipFill>
        <p:spPr>
          <a:xfrm>
            <a:off x="20" y="10"/>
            <a:ext cx="866849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C632C-86EF-D4FA-56EF-A7C46460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Discussion: What does a healthy relationship look like to you?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508D4-EB41-C15C-CFD6-CD32B6E5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Relationship Continuum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CD502800-BB9B-2B5B-F3DB-693D864D8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543381"/>
            <a:ext cx="7608304" cy="384219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0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3757F-C980-0326-CB29-AC621079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Boundaries: A structure for a Healthy Connection</a:t>
            </a: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undary Types">
            <a:extLst>
              <a:ext uri="{FF2B5EF4-FFF2-40B4-BE49-F238E27FC236}">
                <a16:creationId xmlns:a16="http://schemas.microsoft.com/office/drawing/2014/main" id="{7D065765-B7AE-E047-24A5-5EA36A27A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"/>
          <a:stretch/>
        </p:blipFill>
        <p:spPr bwMode="auto">
          <a:xfrm>
            <a:off x="5478000" y="640080"/>
            <a:ext cx="55672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5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EC915-BC72-5F3C-89A1-3CC5AB69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Relationships Can Be Hard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8D0442-FDF7-E0A5-2132-C342AA540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7" r="8635" b="2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2D761-33C0-0EB8-96C3-79162E8AE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33" b="-1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2C0E-06D5-3DBC-DD54-34C0BB56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Four Horseman of the Apocalypse </a:t>
            </a:r>
          </a:p>
        </p:txBody>
      </p:sp>
      <p:sp>
        <p:nvSpPr>
          <p:cNvPr id="208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Gottman Method - Couples Therapy And Healthy Relationship">
            <a:extLst>
              <a:ext uri="{FF2B5EF4-FFF2-40B4-BE49-F238E27FC236}">
                <a16:creationId xmlns:a16="http://schemas.microsoft.com/office/drawing/2014/main" id="{EDDDDFF7-F839-7DD3-C249-DB4878C4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11630"/>
            <a:ext cx="7214616" cy="36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4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16E9-7B03-70FF-B89E-49C01E26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Repair: Healing Connections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80F2-AF24-D140-1718-609463C2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Regret</a:t>
            </a:r>
          </a:p>
          <a:p>
            <a:r>
              <a:rPr lang="en-US" sz="2000"/>
              <a:t>Empathy </a:t>
            </a:r>
          </a:p>
          <a:p>
            <a:r>
              <a:rPr lang="en-US" sz="2000"/>
              <a:t>Intent to Change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8A3FAF-CC7D-669E-11C1-EE24F3AA6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718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140</Words>
  <Application>Microsoft Office PowerPoint</Application>
  <PresentationFormat>Widescreen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Office Theme</vt:lpstr>
      <vt:lpstr>Healthy Relationships, Happy Connections</vt:lpstr>
      <vt:lpstr>PowerPoint Presentation</vt:lpstr>
      <vt:lpstr>Agenda</vt:lpstr>
      <vt:lpstr>Discussion: What does a healthy relationship look like to you?</vt:lpstr>
      <vt:lpstr>Relationship Continuum</vt:lpstr>
      <vt:lpstr>Boundaries: A structure for a Healthy Connection</vt:lpstr>
      <vt:lpstr>Relationships Can Be Hard</vt:lpstr>
      <vt:lpstr>The Four Horseman of the Apocalypse </vt:lpstr>
      <vt:lpstr>Repair: Healing Connections</vt:lpstr>
      <vt:lpstr>When the Unhealthy Behavior Doesn’t Change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Relationships, Happy Connections</dc:title>
  <dc:creator>Pingel, Nicole M CIV (USA)</dc:creator>
  <cp:lastModifiedBy>Merrell, Timothy M CIV (USA)</cp:lastModifiedBy>
  <cp:revision>2</cp:revision>
  <dcterms:created xsi:type="dcterms:W3CDTF">2023-12-14T15:07:26Z</dcterms:created>
  <dcterms:modified xsi:type="dcterms:W3CDTF">2024-02-14T19:44:04Z</dcterms:modified>
</cp:coreProperties>
</file>